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2"/>
    <p:restoredTop sz="95680"/>
  </p:normalViewPr>
  <p:slideViewPr>
    <p:cSldViewPr snapToGrid="0" snapToObjects="1">
      <p:cViewPr>
        <p:scale>
          <a:sx n="77" d="100"/>
          <a:sy n="77" d="100"/>
        </p:scale>
        <p:origin x="31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1A27C-7008-4647-93B1-DDC564EDB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29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>
                <a:latin typeface="ACADEMY ENGRAVED LET PLAIN:1.0" panose="02000000000000000000" pitchFamily="2" charset="0"/>
              </a:rPr>
              <a:t>C</a:t>
            </a:r>
            <a:r>
              <a:rPr lang="en-SA" sz="7000">
                <a:latin typeface="ACADEMY ENGRAVED LET PLAIN:1.0" panose="02000000000000000000" pitchFamily="2" charset="0"/>
              </a:rPr>
              <a:t>ovid -19 statistics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9C428ED-9FB4-5043-804B-6D06286E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6" r="6898" b="4"/>
          <a:stretch/>
        </p:blipFill>
        <p:spPr>
          <a:xfrm>
            <a:off x="1476548" y="1243224"/>
            <a:ext cx="3275013" cy="40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6E6F-F852-6745-B008-350F6F9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4724400" cy="3437313"/>
          </a:xfrm>
        </p:spPr>
        <p:txBody>
          <a:bodyPr>
            <a:normAutofit/>
          </a:bodyPr>
          <a:lstStyle/>
          <a:p>
            <a:r>
              <a:rPr lang="en-SA" dirty="0">
                <a:latin typeface="ACADEMY ENGRAVED LET PLAIN:1.0" panose="02000000000000000000" pitchFamily="2" charset="0"/>
              </a:rPr>
              <a:t>Sign out :</a:t>
            </a: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You can exit the application , and regstration Again . </a:t>
            </a:r>
            <a:br>
              <a:rPr lang="en-SA" dirty="0">
                <a:latin typeface="ACADEMY ENGRAVED LET PLAIN:1.0" panose="02000000000000000000" pitchFamily="2" charset="0"/>
              </a:rPr>
            </a:br>
            <a:endParaRPr lang="en-SA" dirty="0">
              <a:latin typeface="ACADEMY ENGRAVED LET PLAIN:1.0" panose="02000000000000000000" pitchFamily="2" charset="0"/>
            </a:endParaRP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F83D687-6487-0748-9C26-D534C886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9381" y="1184563"/>
            <a:ext cx="2135732" cy="4488873"/>
          </a:xfrm>
        </p:spPr>
      </p:pic>
    </p:spTree>
    <p:extLst>
      <p:ext uri="{BB962C8B-B14F-4D97-AF65-F5344CB8AC3E}">
        <p14:creationId xmlns:p14="http://schemas.microsoft.com/office/powerpoint/2010/main" val="290051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072-A7D4-DD48-A35A-9DB59EA5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94313"/>
            <a:ext cx="9601200" cy="3956857"/>
          </a:xfrm>
        </p:spPr>
        <p:txBody>
          <a:bodyPr>
            <a:normAutofit/>
          </a:bodyPr>
          <a:lstStyle/>
          <a:p>
            <a:pPr algn="ctr"/>
            <a:r>
              <a:rPr lang="en-SA" sz="8000" dirty="0">
                <a:latin typeface="ACADEMY ENGRAVED LET PLAIN:1.0" panose="02000000000000000000" pitchFamily="2" charset="0"/>
              </a:rPr>
              <a:t>Thank you for your Attention .</a:t>
            </a:r>
          </a:p>
        </p:txBody>
      </p:sp>
    </p:spTree>
    <p:extLst>
      <p:ext uri="{BB962C8B-B14F-4D97-AF65-F5344CB8AC3E}">
        <p14:creationId xmlns:p14="http://schemas.microsoft.com/office/powerpoint/2010/main" val="173820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7CFB-C5AE-484F-910C-F67F0797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4177838"/>
          </a:xfrm>
        </p:spPr>
        <p:txBody>
          <a:bodyPr>
            <a:normAutofit fontScale="90000"/>
          </a:bodyPr>
          <a:lstStyle/>
          <a:p>
            <a:r>
              <a:rPr lang="en-SA" dirty="0">
                <a:latin typeface="ACADEMY ENGRAVED LET PLAIN:1.0" panose="02000000000000000000" pitchFamily="2" charset="0"/>
              </a:rPr>
              <a:t>Introduction my App :</a:t>
            </a:r>
            <a:br>
              <a:rPr lang="en-SA" dirty="0">
                <a:latin typeface="ACADEMY ENGRAVED LET PLAIN:1.0" panose="02000000000000000000" pitchFamily="2" charset="0"/>
              </a:rPr>
            </a:b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sz="5300" dirty="0">
                <a:latin typeface="Apple Braille" pitchFamily="2" charset="0"/>
                <a:cs typeface="Angsana New" panose="02020603050405020304" pitchFamily="18" charset="-34"/>
              </a:rPr>
              <a:t>Covid-19 Statistics is Mobile Application use to show up all world countries updated Cases , Infected , Tested , Recovered , Deceased , News of corona virus.</a:t>
            </a:r>
            <a:br>
              <a:rPr lang="en-SA" sz="5300" dirty="0">
                <a:latin typeface="Apple Braille" pitchFamily="2" charset="0"/>
                <a:cs typeface="Angsana New" panose="02020603050405020304" pitchFamily="18" charset="-34"/>
              </a:rPr>
            </a:br>
            <a:br>
              <a:rPr lang="en-SA" sz="5300" dirty="0">
                <a:latin typeface="Apple Braille" pitchFamily="2" charset="0"/>
                <a:cs typeface="Angsana New" panose="02020603050405020304" pitchFamily="18" charset="-34"/>
              </a:rPr>
            </a:br>
            <a:br>
              <a:rPr lang="en-SA" sz="3200" dirty="0">
                <a:latin typeface="ACADEMY ENGRAVED LET PLAIN:1.0" panose="02000000000000000000" pitchFamily="2" charset="0"/>
              </a:rPr>
            </a:br>
            <a:br>
              <a:rPr lang="en-SA" sz="3200" dirty="0">
                <a:latin typeface="ACADEMY ENGRAVED LET PLAIN:1.0" panose="02000000000000000000" pitchFamily="2" charset="0"/>
              </a:rPr>
            </a:br>
            <a:br>
              <a:rPr lang="en-SA" sz="3200" dirty="0">
                <a:latin typeface="ACADEMY ENGRAVED LET PLAIN:1.0" panose="02000000000000000000" pitchFamily="2" charset="0"/>
              </a:rPr>
            </a:br>
            <a:r>
              <a:rPr lang="en-SA" sz="3200" dirty="0">
                <a:latin typeface="ACADEMY ENGRAVED LET PLAIN:1.0" panose="02000000000000000000" pitchFamily="2" charset="0"/>
              </a:rPr>
              <a:t> 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127ED15-05AA-5A4A-8BA4-7BA6F5494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036" y="4863638"/>
            <a:ext cx="1313412" cy="1308562"/>
          </a:xfrm>
        </p:spPr>
      </p:pic>
    </p:spTree>
    <p:extLst>
      <p:ext uri="{BB962C8B-B14F-4D97-AF65-F5344CB8AC3E}">
        <p14:creationId xmlns:p14="http://schemas.microsoft.com/office/powerpoint/2010/main" val="282450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10759434-8C24-894E-98A4-E5B9966B1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2" y="5554638"/>
            <a:ext cx="1163782" cy="1080655"/>
          </a:xfr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1BB64-41AB-7446-A45D-C21FD6A8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endParaRPr lang="en-SA" sz="4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3EEA6-DA6D-7C41-8B9E-A37DDB0CF991}"/>
              </a:ext>
            </a:extLst>
          </p:cNvPr>
          <p:cNvSpPr txBox="1"/>
          <p:nvPr/>
        </p:nvSpPr>
        <p:spPr>
          <a:xfrm>
            <a:off x="764772" y="947651"/>
            <a:ext cx="6001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ADEMY ENGRAVED LET PLAIN:1.0" panose="02000000000000000000" pitchFamily="2" charset="0"/>
                <a:cs typeface="Angsana New" panose="02020603050405020304" pitchFamily="18" charset="-34"/>
              </a:rPr>
              <a:t>C</a:t>
            </a:r>
            <a:r>
              <a:rPr lang="en-SA" sz="4000" dirty="0">
                <a:latin typeface="ACADEMY ENGRAVED LET PLAIN:1.0" panose="02000000000000000000" pitchFamily="2" charset="0"/>
                <a:cs typeface="Angsana New" panose="02020603050405020304" pitchFamily="18" charset="-34"/>
              </a:rPr>
              <a:t>ontent : </a:t>
            </a:r>
          </a:p>
          <a:p>
            <a:r>
              <a:rPr lang="en-SA" sz="4000" dirty="0">
                <a:latin typeface="Al Nile" pitchFamily="2" charset="-78"/>
                <a:cs typeface="Al Nile" pitchFamily="2" charset="-78"/>
              </a:rPr>
              <a:t>1- project details</a:t>
            </a:r>
          </a:p>
          <a:p>
            <a:r>
              <a:rPr lang="en-SA" sz="4000" dirty="0">
                <a:latin typeface="Al Nile" pitchFamily="2" charset="-78"/>
                <a:cs typeface="Al Nile" pitchFamily="2" charset="-78"/>
              </a:rPr>
              <a:t>2- project description </a:t>
            </a:r>
          </a:p>
          <a:p>
            <a:r>
              <a:rPr lang="en-SA" sz="4000" dirty="0">
                <a:latin typeface="Al Nile" pitchFamily="2" charset="-78"/>
                <a:cs typeface="Al Nile" pitchFamily="2" charset="-78"/>
              </a:rPr>
              <a:t>3- picture for project</a:t>
            </a:r>
          </a:p>
          <a:p>
            <a:endParaRPr lang="en-SA" sz="400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A664C21-C5FA-CE4D-8B1A-79D78D9E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055" y="1303362"/>
            <a:ext cx="2402697" cy="42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8C6C-14F3-8540-B3F3-E50F363C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6172201"/>
          </a:xfrm>
        </p:spPr>
        <p:txBody>
          <a:bodyPr>
            <a:normAutofit/>
          </a:bodyPr>
          <a:lstStyle/>
          <a:p>
            <a:r>
              <a:rPr lang="en-US" dirty="0">
                <a:latin typeface="ACADEMY ENGRAVED LET PLAIN:1.0" panose="02000000000000000000" pitchFamily="2" charset="0"/>
              </a:rPr>
              <a:t>P</a:t>
            </a:r>
            <a:r>
              <a:rPr lang="en-SA" dirty="0">
                <a:latin typeface="ACADEMY ENGRAVED LET PLAIN:1.0" panose="02000000000000000000" pitchFamily="2" charset="0"/>
              </a:rPr>
              <a:t>roject Description </a:t>
            </a:r>
            <a:br>
              <a:rPr lang="en-SA" dirty="0">
                <a:latin typeface="ACADEMY ENGRAVED LET PLAIN:1.0" panose="02000000000000000000" pitchFamily="2" charset="0"/>
              </a:rPr>
            </a:b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My App Covid- 19 Statistics depend on fire base with swift language by xcode </a:t>
            </a:r>
            <a:br>
              <a:rPr lang="en-SA" dirty="0">
                <a:latin typeface="Al Nile" pitchFamily="2" charset="-78"/>
                <a:cs typeface="Al Nile" pitchFamily="2" charset="-78"/>
              </a:rPr>
            </a:br>
            <a:br>
              <a:rPr lang="en-SA" dirty="0">
                <a:latin typeface="Al Nile" pitchFamily="2" charset="-78"/>
                <a:cs typeface="Al Nile" pitchFamily="2" charset="-78"/>
              </a:rPr>
            </a:br>
            <a: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  <a:t>Features List :</a:t>
            </a:r>
            <a:b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</a:br>
            <a:b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</a:br>
            <a: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  <a:t>1- 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show for users updated covid cases and news</a:t>
            </a:r>
            <a:br>
              <a:rPr lang="en-SA" dirty="0">
                <a:latin typeface="Al Nile" pitchFamily="2" charset="-78"/>
                <a:cs typeface="Al Nile" pitchFamily="2" charset="-78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2-using API to call up the data </a:t>
            </a:r>
            <a:endParaRPr lang="en-SA" dirty="0"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A1A9974-8D1F-C548-A1E1-D0247AA9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916" y="5353396"/>
            <a:ext cx="1379914" cy="13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8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C33F-37ED-D449-AE2D-DA1FECBC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4775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CADEMY ENGRAVED LET PLAIN:1.0" panose="02000000000000000000" pitchFamily="2" charset="0"/>
              </a:rPr>
              <a:t>U</a:t>
            </a:r>
            <a:r>
              <a:rPr lang="en-SA" dirty="0">
                <a:latin typeface="ACADEMY ENGRAVED LET PLAIN:1.0" panose="02000000000000000000" pitchFamily="2" charset="0"/>
              </a:rPr>
              <a:t>sers stories : </a:t>
            </a: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CADEMY ENGRAVED LET PLAIN:1.0" panose="02000000000000000000" pitchFamily="2" charset="0"/>
              </a:rPr>
              <a:t>- ( login / Register)</a:t>
            </a:r>
            <a:br>
              <a:rPr lang="en-SA" dirty="0">
                <a:latin typeface="ACADEMY ENGRAVED LET PLAIN:1.0" panose="02000000000000000000" pitchFamily="2" charset="0"/>
              </a:rPr>
            </a:b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CADEMY ENGRAVED LET PLAIN:1.0" panose="02000000000000000000" pitchFamily="2" charset="0"/>
              </a:rPr>
              <a:t>- 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as a user 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I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 want to register to the app so 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I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 can be accessed to the system </a:t>
            </a:r>
            <a:br>
              <a:rPr lang="en-SA" dirty="0">
                <a:latin typeface="Al Nile" pitchFamily="2" charset="-78"/>
                <a:cs typeface="Al Nile" pitchFamily="2" charset="-78"/>
              </a:rPr>
            </a:br>
            <a:b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</a:br>
            <a: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  <a:t>-( covid page)</a:t>
            </a:r>
            <a:b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</a:br>
            <a:b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</a:br>
            <a:r>
              <a:rPr lang="en-SA" dirty="0">
                <a:latin typeface="ACADEMY ENGRAVED LET PLAIN:1.0" panose="02000000000000000000" pitchFamily="2" charset="0"/>
                <a:cs typeface="Al Nile" pitchFamily="2" charset="-78"/>
              </a:rPr>
              <a:t>- 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as a user 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I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 can see the pandemic statistics</a:t>
            </a:r>
            <a:br>
              <a:rPr lang="en-SA" dirty="0">
                <a:latin typeface="Al Nile" pitchFamily="2" charset="-78"/>
                <a:cs typeface="Al Nile" pitchFamily="2" charset="-78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Recovered , Infected , Tested , Deceased</a:t>
            </a:r>
            <a:br>
              <a:rPr lang="en-SA" dirty="0">
                <a:latin typeface="ACADEMY ENGRAVED LET PLAIN:1.0" panose="02000000000000000000" pitchFamily="2" charset="0"/>
              </a:rPr>
            </a:br>
            <a:endParaRPr lang="en-SA" dirty="0"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3BAC1D8-E6A5-614E-886C-486E739E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64" y="5307675"/>
            <a:ext cx="1496291" cy="15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E09B-E599-F649-88C7-0EA2201B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3852949"/>
          </a:xfrm>
        </p:spPr>
        <p:txBody>
          <a:bodyPr/>
          <a:lstStyle/>
          <a:p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CADEMY ENGRAVED LET PLAIN:1.0" panose="02000000000000000000" pitchFamily="2" charset="0"/>
              </a:rPr>
              <a:t>News page : </a:t>
            </a: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 </a:t>
            </a:r>
            <a:br>
              <a:rPr lang="en-SA" dirty="0">
                <a:latin typeface="Al Nile" pitchFamily="2" charset="-78"/>
                <a:cs typeface="Al Nile" pitchFamily="2" charset="-78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as a user 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I</a:t>
            </a:r>
            <a:r>
              <a:rPr lang="en-SA" dirty="0">
                <a:latin typeface="Al Nile" pitchFamily="2" charset="-78"/>
                <a:cs typeface="Al Nile" pitchFamily="2" charset="-78"/>
              </a:rPr>
              <a:t> want to know updated news about the pandemic.</a:t>
            </a:r>
            <a:endParaRPr lang="en-SA" dirty="0"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B096256-96A3-294F-B0F9-BDCE6E4E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793" y="5170516"/>
            <a:ext cx="1451956" cy="14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C6A3E-15E8-D949-9E7B-98EA9AC7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570043"/>
            <a:ext cx="10720685" cy="1103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4000" cap="all" dirty="0">
                <a:latin typeface="ACADEMY ENGRAVED LET PLAIN:1.0" panose="02000000000000000000" pitchFamily="2" charset="0"/>
              </a:rPr>
            </a:br>
            <a:br>
              <a:rPr lang="en-US" sz="4000" cap="all" dirty="0">
                <a:latin typeface="ACADEMY ENGRAVED LET PLAIN:1.0" panose="02000000000000000000" pitchFamily="2" charset="0"/>
              </a:rPr>
            </a:br>
            <a:br>
              <a:rPr lang="en-US" sz="4000" cap="all" dirty="0">
                <a:latin typeface="ACADEMY ENGRAVED LET PLAIN:1.0" panose="02000000000000000000" pitchFamily="2" charset="0"/>
              </a:rPr>
            </a:br>
            <a:r>
              <a:rPr lang="en-US" sz="4000" cap="all" dirty="0">
                <a:latin typeface="ACADEMY ENGRAVED LET PLAIN:1.0" panose="02000000000000000000" pitchFamily="2" charset="0"/>
              </a:rPr>
              <a:t>welcome screen , log in , sign up</a:t>
            </a:r>
            <a:br>
              <a:rPr lang="en-US" sz="1200" cap="all" dirty="0"/>
            </a:br>
            <a:br>
              <a:rPr lang="en-US" sz="1200" cap="all" dirty="0"/>
            </a:br>
            <a:endParaRPr lang="en-US" sz="1200" cap="all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D79788F-41BF-D34F-92EF-FEBEA57A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7" y="571500"/>
            <a:ext cx="1672227" cy="361562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C5624-A0CB-6648-8A46-317E42E0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69" y="571500"/>
            <a:ext cx="1672227" cy="361562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0D861-A721-4945-A560-7AF03628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069" y="571500"/>
            <a:ext cx="1672227" cy="361562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7523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5B66-16B4-0B49-9A19-57F76D5E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760720" cy="5465618"/>
          </a:xfrm>
        </p:spPr>
        <p:txBody>
          <a:bodyPr/>
          <a:lstStyle/>
          <a:p>
            <a:r>
              <a:rPr lang="en-US" dirty="0">
                <a:latin typeface="ACADEMY ENGRAVED LET PLAIN:1.0" panose="02000000000000000000" pitchFamily="2" charset="0"/>
              </a:rPr>
              <a:t>C</a:t>
            </a:r>
            <a:r>
              <a:rPr lang="en-SA" dirty="0">
                <a:latin typeface="ACADEMY ENGRAVED LET PLAIN:1.0" panose="02000000000000000000" pitchFamily="2" charset="0"/>
              </a:rPr>
              <a:t>ases page :</a:t>
            </a:r>
            <a:br>
              <a:rPr lang="en-SA" dirty="0">
                <a:latin typeface="ACADEMY ENGRAVED LET PLAIN:1.0" panose="02000000000000000000" pitchFamily="2" charset="0"/>
              </a:rPr>
            </a:br>
            <a:br>
              <a:rPr lang="en-SA" dirty="0">
                <a:latin typeface="ACADEMY ENGRAVED LET PLAIN:1.0" panose="02000000000000000000" pitchFamily="2" charset="0"/>
              </a:rPr>
            </a:br>
            <a:br>
              <a:rPr lang="en-SA" dirty="0">
                <a:latin typeface="ACADEMY ENGRAVED LET PLAIN:1.0" panose="02000000000000000000" pitchFamily="2" charset="0"/>
              </a:rPr>
            </a:br>
            <a:r>
              <a:rPr lang="en-SA" dirty="0">
                <a:latin typeface="Al Nile" pitchFamily="2" charset="-78"/>
                <a:cs typeface="Al Nile" pitchFamily="2" charset="-78"/>
              </a:rPr>
              <a:t>you can see all cases number , and search for every country </a:t>
            </a:r>
            <a:endParaRPr lang="en-SA" dirty="0">
              <a:latin typeface="ACADEMY ENGRAVED LET PLAIN:1.0" panose="02000000000000000000" pitchFamily="2" charset="0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A4F6F4-18DE-F74B-AD1E-5D12E81F6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5483" y="430183"/>
            <a:ext cx="2892829" cy="5997633"/>
          </a:xfrm>
        </p:spPr>
      </p:pic>
    </p:spTree>
    <p:extLst>
      <p:ext uri="{BB962C8B-B14F-4D97-AF65-F5344CB8AC3E}">
        <p14:creationId xmlns:p14="http://schemas.microsoft.com/office/powerpoint/2010/main" val="380529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8511CAE-6AAD-4026-90B0-6917258C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1D49-3E3A-4046-9DA3-25F6D049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645" y="634028"/>
            <a:ext cx="4037805" cy="5667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>
                <a:latin typeface="ACADEMY ENGRAVED LET PLAIN:1.0" panose="02000000000000000000" pitchFamily="2" charset="0"/>
              </a:rPr>
              <a:t>News page </a:t>
            </a:r>
            <a:r>
              <a:rPr lang="en-US" sz="4200" cap="all" dirty="0"/>
              <a:t>: </a:t>
            </a:r>
            <a:br>
              <a:rPr lang="en-US" sz="4200" cap="all" dirty="0"/>
            </a:br>
            <a:r>
              <a:rPr lang="en-US" sz="4200" cap="all" dirty="0"/>
              <a:t>You can read about </a:t>
            </a:r>
            <a:r>
              <a:rPr lang="en-US" sz="4200" cap="all" dirty="0" err="1"/>
              <a:t>pandamic</a:t>
            </a:r>
            <a:r>
              <a:rPr lang="en-US" sz="4200" cap="all" dirty="0"/>
              <a:t> news and </a:t>
            </a:r>
            <a:r>
              <a:rPr lang="en-US" sz="4200" cap="all" dirty="0" err="1"/>
              <a:t>updateds</a:t>
            </a:r>
            <a:r>
              <a:rPr lang="en-US" sz="4200" cap="all" dirty="0"/>
              <a:t> . 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388763A-4025-4433-A72C-457FC376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2A8DF5-3978-5846-867F-6E91C3B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07" y="2016617"/>
            <a:ext cx="1858434" cy="3812118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8A2DFE20-1EAE-45A9-AD16-D4DBD0AB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74BFF5-9C32-164D-BEFE-81F3CBCC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129" y="1406886"/>
            <a:ext cx="2059562" cy="37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5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2689</TotalTime>
  <Words>246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ACADEMY ENGRAVED LET PLAIN:1.0</vt:lpstr>
      <vt:lpstr>Al Nile</vt:lpstr>
      <vt:lpstr>Apple Braille</vt:lpstr>
      <vt:lpstr>Franklin Gothic Book</vt:lpstr>
      <vt:lpstr>Crop</vt:lpstr>
      <vt:lpstr>Covid -19 statistics</vt:lpstr>
      <vt:lpstr>Introduction my App :  Covid-19 Statistics is Mobile Application use to show up all world countries updated Cases , Infected , Tested , Recovered , Deceased , News of corona virus.      </vt:lpstr>
      <vt:lpstr>PowerPoint Presentation</vt:lpstr>
      <vt:lpstr>Project Description   My App Covid- 19 Statistics depend on fire base with swift language by xcode   Features List :  1- show for users updated covid cases and news 2-using API to call up the data </vt:lpstr>
      <vt:lpstr>Users stories :  - ( login / Register)  - as a user I want to register to the app so I can be accessed to the system   -( covid page)  - as a user I can see the pandemic statistics Recovered , Infected , Tested , Deceased </vt:lpstr>
      <vt:lpstr> News page :    as a user I want to know updated news about the pandemic.</vt:lpstr>
      <vt:lpstr>   welcome screen , log in , sign up  </vt:lpstr>
      <vt:lpstr>Cases page :   you can see all cases number , and search for every country </vt:lpstr>
      <vt:lpstr>News page :  You can read about pandamic news and updateds . </vt:lpstr>
      <vt:lpstr>Sign out : You can exit the application , and regstration Again .  </vt:lpstr>
      <vt:lpstr>Thank you for your Attention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-19 statistics</dc:title>
  <dc:creator>Khaled Mohammed S Asiri</dc:creator>
  <cp:lastModifiedBy>Khaled Mohammed S Asiri</cp:lastModifiedBy>
  <cp:revision>1</cp:revision>
  <dcterms:created xsi:type="dcterms:W3CDTF">2021-11-30T06:44:52Z</dcterms:created>
  <dcterms:modified xsi:type="dcterms:W3CDTF">2021-12-02T03:34:05Z</dcterms:modified>
</cp:coreProperties>
</file>